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7" r:id="rId3"/>
    <p:sldId id="259" r:id="rId4"/>
    <p:sldId id="257" r:id="rId5"/>
    <p:sldId id="258" r:id="rId6"/>
    <p:sldId id="260" r:id="rId7"/>
    <p:sldId id="261" r:id="rId8"/>
    <p:sldId id="266" r:id="rId9"/>
    <p:sldId id="262" r:id="rId10"/>
    <p:sldId id="265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avokut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avokut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avokut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avokut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avokut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jeni pravokut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jeni pravokut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avokut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47F3FC9-3839-4851-B5E0-1516C5D780D6}" type="datetimeFigureOut">
              <a:rPr lang="hr-HR" smtClean="0"/>
              <a:pPr/>
              <a:t>15.12.2016.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773950B-E069-4A24-AA43-DA565E70B6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3FC9-3839-4851-B5E0-1516C5D780D6}" type="datetimeFigureOut">
              <a:rPr lang="hr-HR" smtClean="0"/>
              <a:pPr/>
              <a:t>15.12.2016.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950B-E069-4A24-AA43-DA565E70B6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3FC9-3839-4851-B5E0-1516C5D780D6}" type="datetimeFigureOut">
              <a:rPr lang="hr-HR" smtClean="0"/>
              <a:pPr/>
              <a:t>15.12.2016.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950B-E069-4A24-AA43-DA565E70B6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3FC9-3839-4851-B5E0-1516C5D780D6}" type="datetimeFigureOut">
              <a:rPr lang="hr-HR" smtClean="0"/>
              <a:pPr/>
              <a:t>15.12.2016.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950B-E069-4A24-AA43-DA565E70B6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3FC9-3839-4851-B5E0-1516C5D780D6}" type="datetimeFigureOut">
              <a:rPr lang="hr-HR" smtClean="0"/>
              <a:pPr/>
              <a:t>15.12.2016.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950B-E069-4A24-AA43-DA565E70B6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3FC9-3839-4851-B5E0-1516C5D780D6}" type="datetimeFigureOut">
              <a:rPr lang="hr-HR" smtClean="0"/>
              <a:pPr/>
              <a:t>15.12.2016.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950B-E069-4A24-AA43-DA565E70B6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6" name="Rezervirano mjesto datum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47F3FC9-3839-4851-B5E0-1516C5D780D6}" type="datetimeFigureOut">
              <a:rPr lang="hr-HR" smtClean="0"/>
              <a:pPr/>
              <a:t>15.12.2016.</a:t>
            </a:fld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73950B-E069-4A24-AA43-DA565E70B69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47F3FC9-3839-4851-B5E0-1516C5D780D6}" type="datetimeFigureOut">
              <a:rPr lang="hr-HR" smtClean="0"/>
              <a:pPr/>
              <a:t>15.12.2016.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773950B-E069-4A24-AA43-DA565E70B6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3FC9-3839-4851-B5E0-1516C5D780D6}" type="datetimeFigureOut">
              <a:rPr lang="hr-HR" smtClean="0"/>
              <a:pPr/>
              <a:t>15.12.2016.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950B-E069-4A24-AA43-DA565E70B6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3FC9-3839-4851-B5E0-1516C5D780D6}" type="datetimeFigureOut">
              <a:rPr lang="hr-HR" smtClean="0"/>
              <a:pPr/>
              <a:t>15.12.2016.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950B-E069-4A24-AA43-DA565E70B6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3FC9-3839-4851-B5E0-1516C5D780D6}" type="datetimeFigureOut">
              <a:rPr lang="hr-HR" smtClean="0"/>
              <a:pPr/>
              <a:t>15.12.2016.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3950B-E069-4A24-AA43-DA565E70B69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avokut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avokut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avokut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avokut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avokut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jeni pravokut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jeni pravokut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avokut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avokut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avokut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avokut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avokut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avokut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47F3FC9-3839-4851-B5E0-1516C5D780D6}" type="datetimeFigureOut">
              <a:rPr lang="hr-HR" smtClean="0"/>
              <a:pPr/>
              <a:t>15.12.2016.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773950B-E069-4A24-AA43-DA565E70B69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95536" y="1844824"/>
            <a:ext cx="8458200" cy="1470025"/>
          </a:xfrm>
        </p:spPr>
        <p:txBody>
          <a:bodyPr/>
          <a:lstStyle/>
          <a:p>
            <a:r>
              <a:rPr lang="hr-HR" dirty="0" smtClean="0"/>
              <a:t>ŠEĆERNA BOLEST – epidemiološke značajke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Sanja </a:t>
            </a:r>
            <a:r>
              <a:rPr lang="hr-HR" dirty="0" err="1" smtClean="0"/>
              <a:t>Selak</a:t>
            </a:r>
            <a:r>
              <a:rPr lang="hr-HR" dirty="0" smtClean="0"/>
              <a:t>, </a:t>
            </a:r>
            <a:r>
              <a:rPr lang="hr-HR" dirty="0" err="1" smtClean="0"/>
              <a:t>dr</a:t>
            </a:r>
            <a:r>
              <a:rPr lang="hr-HR" dirty="0" smtClean="0"/>
              <a:t>. med.</a:t>
            </a:r>
          </a:p>
          <a:p>
            <a:r>
              <a:rPr lang="hr-HR" dirty="0" smtClean="0"/>
              <a:t>internist, endokrinolog</a:t>
            </a:r>
          </a:p>
          <a:p>
            <a:r>
              <a:rPr lang="hr-HR" dirty="0" smtClean="0"/>
              <a:t>SKB MOSTAR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764704"/>
            <a:ext cx="8229600" cy="557808"/>
          </a:xfrm>
        </p:spPr>
        <p:txBody>
          <a:bodyPr>
            <a:noAutofit/>
          </a:bodyPr>
          <a:lstStyle/>
          <a:p>
            <a:r>
              <a:rPr lang="hr-HR" b="1" dirty="0" smtClean="0"/>
              <a:t>Preporuke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važnost prevencije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stvaranje nacionalnog programa  zdravstvene zaštite osoba sa šećernom bolešću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edukacija liječnika i medicinskih sestara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poboljšanje regulacije bolesti-uvođenje novih lijekova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stvaranje Registra oboljelih od šećerne bolesti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26977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0"/>
            <a:ext cx="745534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14401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8092941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251520" y="908720"/>
            <a:ext cx="8229600" cy="197768"/>
          </a:xfrm>
          <a:prstGeom prst="rect">
            <a:avLst/>
          </a:prstGeom>
        </p:spPr>
        <p:txBody>
          <a:bodyPr vert="horz" anchor="ctr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6237312"/>
            <a:ext cx="67532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25760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24744"/>
            <a:ext cx="775048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6093296"/>
            <a:ext cx="8229600" cy="360040"/>
          </a:xfrm>
        </p:spPr>
        <p:txBody>
          <a:bodyPr>
            <a:noAutofit/>
          </a:bodyPr>
          <a:lstStyle/>
          <a:p>
            <a:r>
              <a:rPr lang="hr-HR" sz="1800" dirty="0" err="1" smtClean="0"/>
              <a:t>Prevalencija</a:t>
            </a:r>
            <a:r>
              <a:rPr lang="hr-HR" sz="1800" dirty="0" smtClean="0"/>
              <a:t> ŠB u odrasloj populaciji u RH, u 2009.-2014.</a:t>
            </a:r>
            <a:endParaRPr lang="hr-HR" sz="1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52736"/>
            <a:ext cx="7784757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26977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8064896" cy="473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309320"/>
            <a:ext cx="776287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9776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268760"/>
            <a:ext cx="7534114" cy="4390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6021288"/>
            <a:ext cx="71532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269776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8211853" cy="4023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3296"/>
            <a:ext cx="87725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34178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7560840" cy="4540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309320"/>
            <a:ext cx="73152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355</TotalTime>
  <Words>58</Words>
  <Application>Microsoft Office PowerPoint</Application>
  <PresentationFormat>Prikaz na zaslonu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Urbano</vt:lpstr>
      <vt:lpstr>ŠEĆERNA BOLEST – epidemiološke značajke</vt:lpstr>
      <vt:lpstr>Slajd 2</vt:lpstr>
      <vt:lpstr>Slajd 3</vt:lpstr>
      <vt:lpstr>Slajd 4</vt:lpstr>
      <vt:lpstr>Prevalencija ŠB u odrasloj populaciji u RH, u 2009.-2014.</vt:lpstr>
      <vt:lpstr>Slajd 6</vt:lpstr>
      <vt:lpstr>Slajd 7</vt:lpstr>
      <vt:lpstr>Slajd 8</vt:lpstr>
      <vt:lpstr>Slajd 9</vt:lpstr>
      <vt:lpstr>Preporuke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ŠEĆERNA BOLEST – epidemiološke značajke</dc:title>
  <dc:creator>Admin</dc:creator>
  <cp:lastModifiedBy>Admin</cp:lastModifiedBy>
  <cp:revision>38</cp:revision>
  <dcterms:created xsi:type="dcterms:W3CDTF">2016-12-11T07:10:52Z</dcterms:created>
  <dcterms:modified xsi:type="dcterms:W3CDTF">2016-12-15T20:16:34Z</dcterms:modified>
</cp:coreProperties>
</file>